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AC955-946D-4534-801F-1D89C6402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504B3-E7B0-45E6-963F-CBB6E0A30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9FC13-8CAB-42D4-9795-4EC9E319B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AED9-5E64-4937-873E-58B109B80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BD3FE-62CA-4C15-A19B-60900C00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3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DD907-7848-42BA-B067-96F2ECF0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BBE53-6A81-46E8-B39B-68BE037CF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10548-9420-46F2-9AB2-B2A989DF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3C72-776C-4CD1-B351-30DDE4B5D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B0660-7B88-4E3A-A64E-03334EA5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CADA44-00AA-465E-926A-974AFE3EB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04BDF-400E-4315-807E-08A68F94B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701E9-EC7C-4F13-9DF3-A62D48BE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82947-ACC1-472D-9569-DDCF19E3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D050C-3515-4379-B806-6E12E1AE9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2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A527-8AC2-414E-B794-EB30D5DF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4E9F8-3657-4F93-B3A9-E269A61F1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EF2AC-4DEA-4BA0-ABF3-D581DEB2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AC737-F662-4D8A-8877-0AF9E9DD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31ED7-822E-4FFA-A948-C0E1FB23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4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BA1D5-EE32-4D83-8CA8-481DA26C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A929F-E8BB-4197-9768-83F1ADC90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96591-5DA5-4B26-B41E-103E2A67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B2EF7-855C-4D25-AAFE-48E462A8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21802-3BBB-407E-984B-B29F2714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7995-F280-4888-A782-934903C9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ADBB2-92ED-4344-AA34-A036BF195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6FE70-F772-46C6-A013-4520C687A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72332-6663-4CC7-B038-2BD8A9727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FDDC9-C5A4-4133-B0A9-92334203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C7EAD-F196-46DF-A8EC-E79F8FF7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1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2CF9-4ED5-4FC8-BFAB-0BD11DED6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9A208-8503-4BDB-BBF8-7AAFB07A1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05562-DA3F-4A4C-BAF3-D5DD2DECF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3CB27A-769E-480E-8BAD-24C3ED8E6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34200-BE67-4F58-B235-5386A7945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0514F-54CD-44D0-AAE6-B6AB070B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67CCA-36FB-4598-AA07-E0066A8CE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215507-E784-48DB-97A1-FDB532BE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D36B-CF37-4687-8ECB-A51DE7D00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AE110-335C-4B7C-B80D-491EB3E2A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0ACAA-7032-481E-949C-69D751BE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67055-C434-4555-B30A-7D4F4543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5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BAE14-ADF3-489B-8C17-CDCDE33D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21535-9F82-462D-9278-1529B597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3076D-CC34-4DA9-B24E-1369F8B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7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7C02-0DB1-49B6-A78B-AC0E97BF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B5AE7-C5E7-4B79-9399-3911E3864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A2418-C293-42BD-8A43-943B4AA37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05CC2-815D-41D2-A243-50F34FFBD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80732-0B96-4D00-8A52-B330D371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C37A9-6AD3-4192-9B16-89E19AFB1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C09A-5DE3-40EA-988C-C1098E27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A3208C-21BC-4FAE-9D9F-CB262B2C9A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6A310-B247-43A9-B471-8922A1922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49218-7DAC-451B-9828-8610BB85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4AE62-DAC4-485A-A37C-DF90A0CD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56D90-874F-4AE6-ADB0-576D1B90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0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B4C141-C1AD-48B6-B269-37B269AC0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5EBA1-3288-4DCB-B551-9108FC6A9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B4B8F-DF59-460F-9D04-E5126103A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4CEDF-7472-4D0F-BEF9-007146B777A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F1440-662C-483D-B379-DBBF3F120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1838-91E5-45F1-A346-EBF55A4D7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A163-0869-47DC-B648-1A5CDEB7A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0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4F566552-07BE-4018-8463-AC29019C7132}"/>
              </a:ext>
            </a:extLst>
          </p:cNvPr>
          <p:cNvSpPr/>
          <p:nvPr/>
        </p:nvSpPr>
        <p:spPr>
          <a:xfrm>
            <a:off x="35934" y="0"/>
            <a:ext cx="1219199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4763E6-848E-47E1-863B-5C0366651CE0}"/>
              </a:ext>
            </a:extLst>
          </p:cNvPr>
          <p:cNvSpPr txBox="1"/>
          <p:nvPr/>
        </p:nvSpPr>
        <p:spPr>
          <a:xfrm>
            <a:off x="6102" y="5639283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Founder’s Club Members will share in the Monthly Founder’s Club Revenue Pool (5%) for the duration of the company.</a:t>
            </a:r>
          </a:p>
        </p:txBody>
      </p:sp>
      <p:pic>
        <p:nvPicPr>
          <p:cNvPr id="5" name="Picture 4" descr="A picture containing spectacles, goggles&#10;&#10;Description automatically generated">
            <a:extLst>
              <a:ext uri="{FF2B5EF4-FFF2-40B4-BE49-F238E27FC236}">
                <a16:creationId xmlns:a16="http://schemas.microsoft.com/office/drawing/2014/main" id="{71D3C782-6E85-44CF-926D-589A6BFA0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58" y="2319948"/>
            <a:ext cx="823031" cy="74682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96AB16-65CE-4A0C-8E59-3FC9089C1C79}"/>
              </a:ext>
            </a:extLst>
          </p:cNvPr>
          <p:cNvCxnSpPr>
            <a:cxnSpLocks/>
          </p:cNvCxnSpPr>
          <p:nvPr/>
        </p:nvCxnSpPr>
        <p:spPr>
          <a:xfrm flipH="1">
            <a:off x="3114875" y="2903488"/>
            <a:ext cx="2663641" cy="517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9BB7F7C-FE1A-4472-B311-3CC8F1D8E85D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176274" y="3066773"/>
            <a:ext cx="0" cy="167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90FB598D-9F18-4D13-8600-70FB9A6EF9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825669" y="2344939"/>
            <a:ext cx="662178" cy="68059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B8EDF9-33E3-4286-8FF6-B9672D5D4D17}"/>
              </a:ext>
            </a:extLst>
          </p:cNvPr>
          <p:cNvCxnSpPr>
            <a:cxnSpLocks/>
          </p:cNvCxnSpPr>
          <p:nvPr/>
        </p:nvCxnSpPr>
        <p:spPr>
          <a:xfrm>
            <a:off x="6535000" y="2912407"/>
            <a:ext cx="2825776" cy="414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76" descr="A picture containing spectacles, goggles&#10;&#10;Description automatically generated">
            <a:extLst>
              <a:ext uri="{FF2B5EF4-FFF2-40B4-BE49-F238E27FC236}">
                <a16:creationId xmlns:a16="http://schemas.microsoft.com/office/drawing/2014/main" id="{CD5D64F2-87D0-4D7E-B433-448BB5772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419" y="3257796"/>
            <a:ext cx="823031" cy="746825"/>
          </a:xfrm>
          <a:prstGeom prst="rect">
            <a:avLst/>
          </a:prstGeom>
        </p:spPr>
      </p:pic>
      <p:pic>
        <p:nvPicPr>
          <p:cNvPr id="78" name="Picture 77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E5E8434B-9940-4863-AC80-64FC19929F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2416542" y="3325600"/>
            <a:ext cx="662400" cy="680819"/>
          </a:xfrm>
          <a:prstGeom prst="rect">
            <a:avLst/>
          </a:prstGeom>
        </p:spPr>
      </p:pic>
      <p:pic>
        <p:nvPicPr>
          <p:cNvPr id="82" name="Picture 81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91BBF774-2615-46EE-8607-CA62CD0BF1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1941"/>
          <a:stretch/>
        </p:blipFill>
        <p:spPr>
          <a:xfrm>
            <a:off x="5836667" y="3263089"/>
            <a:ext cx="662400" cy="746825"/>
          </a:xfrm>
          <a:prstGeom prst="rect">
            <a:avLst/>
          </a:prstGeom>
        </p:spPr>
      </p:pic>
      <p:pic>
        <p:nvPicPr>
          <p:cNvPr id="83" name="Picture 82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0CDEE6C9-540E-4D90-9F1A-9F3382CF08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265005" y="4109633"/>
            <a:ext cx="536195" cy="551105"/>
          </a:xfrm>
          <a:prstGeom prst="rect">
            <a:avLst/>
          </a:prstGeom>
        </p:spPr>
      </p:pic>
      <p:pic>
        <p:nvPicPr>
          <p:cNvPr id="84" name="Picture 83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B6997CA7-CEC4-40AB-BEDA-46EE3DC2BE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932713" y="4119489"/>
            <a:ext cx="536195" cy="551105"/>
          </a:xfrm>
          <a:prstGeom prst="rect">
            <a:avLst/>
          </a:prstGeom>
        </p:spPr>
      </p:pic>
      <p:pic>
        <p:nvPicPr>
          <p:cNvPr id="85" name="Picture 84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B4737814-FFD1-45EA-9E65-C5FFA327B9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6584292" y="4107520"/>
            <a:ext cx="536195" cy="55110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3D3DCC3-ACB8-4927-85A7-36E2DE70A286}"/>
              </a:ext>
            </a:extLst>
          </p:cNvPr>
          <p:cNvGrpSpPr/>
          <p:nvPr/>
        </p:nvGrpSpPr>
        <p:grpSpPr>
          <a:xfrm>
            <a:off x="1785901" y="3879944"/>
            <a:ext cx="1900852" cy="833691"/>
            <a:chOff x="2546494" y="3998650"/>
            <a:chExt cx="1900852" cy="833691"/>
          </a:xfrm>
        </p:grpSpPr>
        <p:pic>
          <p:nvPicPr>
            <p:cNvPr id="79" name="Picture 78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29DC3234-3EA7-4700-AA18-12DEEB35CD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2546494" y="4272495"/>
              <a:ext cx="536195" cy="551105"/>
            </a:xfrm>
            <a:prstGeom prst="rect">
              <a:avLst/>
            </a:prstGeom>
          </p:spPr>
        </p:pic>
        <p:pic>
          <p:nvPicPr>
            <p:cNvPr id="80" name="Picture 79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42369939-0393-49FE-AF2E-04C6216CB9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3232874" y="4281236"/>
              <a:ext cx="536195" cy="551105"/>
            </a:xfrm>
            <a:prstGeom prst="rect">
              <a:avLst/>
            </a:prstGeom>
          </p:spPr>
        </p:pic>
        <p:pic>
          <p:nvPicPr>
            <p:cNvPr id="81" name="Picture 80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38CA5BBD-C1C8-48B1-8CC1-CC4176D40B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3911151" y="4263465"/>
              <a:ext cx="536195" cy="551105"/>
            </a:xfrm>
            <a:prstGeom prst="rect">
              <a:avLst/>
            </a:prstGeom>
          </p:spPr>
        </p:pic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E0EDB9F5-2CC5-45BD-B059-3029965D17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32357" y="3998650"/>
              <a:ext cx="229476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8DA01B38-6664-4B7C-909D-CC179AC6AD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5212" y="4153772"/>
              <a:ext cx="2871" cy="1440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3EA9F2D-528F-45FF-8084-228AA2EE2F60}"/>
                </a:ext>
              </a:extLst>
            </p:cNvPr>
            <p:cNvCxnSpPr/>
            <p:nvPr/>
          </p:nvCxnSpPr>
          <p:spPr>
            <a:xfrm>
              <a:off x="3773495" y="3998650"/>
              <a:ext cx="260297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240FC34-6945-4024-B672-B2EC71EA5332}"/>
              </a:ext>
            </a:extLst>
          </p:cNvPr>
          <p:cNvCxnSpPr>
            <a:cxnSpLocks/>
          </p:cNvCxnSpPr>
          <p:nvPr/>
        </p:nvCxnSpPr>
        <p:spPr>
          <a:xfrm flipH="1">
            <a:off x="5632163" y="3790458"/>
            <a:ext cx="229476" cy="269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B5F9447-BB28-4042-88DF-F00D7677F1B3}"/>
              </a:ext>
            </a:extLst>
          </p:cNvPr>
          <p:cNvCxnSpPr>
            <a:cxnSpLocks/>
          </p:cNvCxnSpPr>
          <p:nvPr/>
        </p:nvCxnSpPr>
        <p:spPr>
          <a:xfrm flipH="1">
            <a:off x="6195018" y="3945580"/>
            <a:ext cx="2871" cy="14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13F3681-0982-44AE-8BF2-D5FAAB426A11}"/>
              </a:ext>
            </a:extLst>
          </p:cNvPr>
          <p:cNvCxnSpPr/>
          <p:nvPr/>
        </p:nvCxnSpPr>
        <p:spPr>
          <a:xfrm>
            <a:off x="6473301" y="3790458"/>
            <a:ext cx="260297" cy="269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4C5AE0F1-6F53-45AF-A5C4-8A433948F083}"/>
              </a:ext>
            </a:extLst>
          </p:cNvPr>
          <p:cNvGrpSpPr/>
          <p:nvPr/>
        </p:nvGrpSpPr>
        <p:grpSpPr>
          <a:xfrm>
            <a:off x="8741622" y="3196918"/>
            <a:ext cx="2057875" cy="1473676"/>
            <a:chOff x="7810454" y="3359238"/>
            <a:chExt cx="2057875" cy="1473676"/>
          </a:xfrm>
        </p:grpSpPr>
        <p:pic>
          <p:nvPicPr>
            <p:cNvPr id="60" name="Picture 59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8F70C659-8928-434F-9D7F-5224F5D658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8494083" y="3359238"/>
              <a:ext cx="662400" cy="680819"/>
            </a:xfrm>
            <a:prstGeom prst="rect">
              <a:avLst/>
            </a:prstGeom>
          </p:spPr>
        </p:pic>
        <p:pic>
          <p:nvPicPr>
            <p:cNvPr id="68" name="Picture 67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186C3390-06ED-4F4A-A16D-9C9F75702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0454" y="4206984"/>
              <a:ext cx="689799" cy="625930"/>
            </a:xfrm>
            <a:prstGeom prst="rect">
              <a:avLst/>
            </a:prstGeom>
          </p:spPr>
        </p:pic>
        <p:pic>
          <p:nvPicPr>
            <p:cNvPr id="70" name="Picture 69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BC6C9CA8-5387-4B4A-9731-B3DF1AAB8F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8530" y="4206984"/>
              <a:ext cx="689799" cy="625930"/>
            </a:xfrm>
            <a:prstGeom prst="rect">
              <a:avLst/>
            </a:prstGeom>
          </p:spPr>
        </p:pic>
        <p:pic>
          <p:nvPicPr>
            <p:cNvPr id="71" name="Picture 70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77ACF04C-281A-4ED6-990D-E475F15E2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0454" y="4179275"/>
              <a:ext cx="689799" cy="625930"/>
            </a:xfrm>
            <a:prstGeom prst="rect">
              <a:avLst/>
            </a:prstGeom>
          </p:spPr>
        </p:pic>
        <p:pic>
          <p:nvPicPr>
            <p:cNvPr id="73" name="Picture 72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5A6078D5-801D-4AD5-B798-CB0635587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8530" y="4179275"/>
              <a:ext cx="689799" cy="625930"/>
            </a:xfrm>
            <a:prstGeom prst="rect">
              <a:avLst/>
            </a:prstGeom>
          </p:spPr>
        </p:pic>
        <p:pic>
          <p:nvPicPr>
            <p:cNvPr id="74" name="Picture 73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A642A1AB-9CB9-43C7-99F2-8FCDEC646A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7893413" y="4206498"/>
              <a:ext cx="536195" cy="551105"/>
            </a:xfrm>
            <a:prstGeom prst="rect">
              <a:avLst/>
            </a:prstGeom>
          </p:spPr>
        </p:pic>
        <p:pic>
          <p:nvPicPr>
            <p:cNvPr id="75" name="Picture 74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FBF77035-5032-46AF-99C0-E57232EFFB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8562058" y="4247042"/>
              <a:ext cx="536195" cy="551105"/>
            </a:xfrm>
            <a:prstGeom prst="rect">
              <a:avLst/>
            </a:prstGeom>
          </p:spPr>
        </p:pic>
        <p:pic>
          <p:nvPicPr>
            <p:cNvPr id="76" name="Picture 75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11CF6CFC-1DFD-4629-AA47-273E49D57A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9251301" y="4199603"/>
              <a:ext cx="536195" cy="551105"/>
            </a:xfrm>
            <a:prstGeom prst="rect">
              <a:avLst/>
            </a:prstGeom>
          </p:spPr>
        </p:pic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0F421587-AA0C-4E24-935A-FB832F2D8F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64607" y="3924301"/>
              <a:ext cx="229476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24070277-EADE-4933-BB5B-1B59AB2CD3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27462" y="4079423"/>
              <a:ext cx="2871" cy="1440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8D8BC7A6-EAF6-4D1E-B681-60745F672DAD}"/>
                </a:ext>
              </a:extLst>
            </p:cNvPr>
            <p:cNvCxnSpPr/>
            <p:nvPr/>
          </p:nvCxnSpPr>
          <p:spPr>
            <a:xfrm>
              <a:off x="9105745" y="3924301"/>
              <a:ext cx="260297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" name="Picture 101">
            <a:extLst>
              <a:ext uri="{FF2B5EF4-FFF2-40B4-BE49-F238E27FC236}">
                <a16:creationId xmlns:a16="http://schemas.microsoft.com/office/drawing/2014/main" id="{F551B5D6-87B2-42E5-B01F-7380B32944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29919" r="12180" b="11772"/>
          <a:stretch/>
        </p:blipFill>
        <p:spPr>
          <a:xfrm>
            <a:off x="188822" y="174921"/>
            <a:ext cx="2502524" cy="1083097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B4039EB-C9D7-49C4-A9D4-BE2658F701DE}"/>
              </a:ext>
            </a:extLst>
          </p:cNvPr>
          <p:cNvSpPr txBox="1"/>
          <p:nvPr/>
        </p:nvSpPr>
        <p:spPr>
          <a:xfrm>
            <a:off x="71867" y="359954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Founder’s Club</a:t>
            </a:r>
            <a:endParaRPr lang="en-US" sz="3600" u="sng" dirty="0">
              <a:solidFill>
                <a:srgbClr val="002060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3EB15D2-30BB-4CBA-A2D1-04DA6852DEF3}"/>
              </a:ext>
            </a:extLst>
          </p:cNvPr>
          <p:cNvSpPr txBox="1"/>
          <p:nvPr/>
        </p:nvSpPr>
        <p:spPr>
          <a:xfrm>
            <a:off x="322938" y="1072072"/>
            <a:ext cx="115840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latin typeface="Arial Rounded MT Bold" panose="020F0704030504030204" pitchFamily="34" charset="0"/>
              </a:rPr>
              <a:t>1</a:t>
            </a:r>
            <a:r>
              <a:rPr lang="en-US" sz="1700" b="1" baseline="30000" dirty="0">
                <a:latin typeface="Arial Rounded MT Bold" panose="020F0704030504030204" pitchFamily="34" charset="0"/>
              </a:rPr>
              <a:t>st</a:t>
            </a:r>
            <a:r>
              <a:rPr lang="en-US" sz="1700" b="1" dirty="0">
                <a:latin typeface="Arial Rounded MT Bold" panose="020F0704030504030204" pitchFamily="34" charset="0"/>
              </a:rPr>
              <a:t> 1000 people who become Super Affiliates (only one position per person) and have purchased the VIP $995 Package (can start for FREE and upgrade later.) All members within the 3 x 3 team must be real individual accounts, and have upgraded to the novice membership and be trading with a minimum of $600 USDT: TOTAL of 12 people in your network to qualify for Founders Club rewards. (See Below) 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7C08FE4-B7C7-F14E-83A9-44A8BB4DD89F}"/>
              </a:ext>
            </a:extLst>
          </p:cNvPr>
          <p:cNvSpPr txBox="1"/>
          <p:nvPr/>
        </p:nvSpPr>
        <p:spPr>
          <a:xfrm>
            <a:off x="1011" y="6266548"/>
            <a:ext cx="12227933" cy="347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Note: Founder Club members need to maintain this qualification each month to qualify for the revenue share. </a:t>
            </a:r>
          </a:p>
        </p:txBody>
      </p:sp>
    </p:spTree>
    <p:extLst>
      <p:ext uri="{BB962C8B-B14F-4D97-AF65-F5344CB8AC3E}">
        <p14:creationId xmlns:p14="http://schemas.microsoft.com/office/powerpoint/2010/main" val="298708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4F566552-07BE-4018-8463-AC29019C7132}"/>
              </a:ext>
            </a:extLst>
          </p:cNvPr>
          <p:cNvSpPr/>
          <p:nvPr/>
        </p:nvSpPr>
        <p:spPr>
          <a:xfrm>
            <a:off x="35934" y="0"/>
            <a:ext cx="1219199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4763E6-848E-47E1-863B-5C0366651CE0}"/>
              </a:ext>
            </a:extLst>
          </p:cNvPr>
          <p:cNvSpPr txBox="1"/>
          <p:nvPr/>
        </p:nvSpPr>
        <p:spPr>
          <a:xfrm>
            <a:off x="6102" y="5639283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Founder’s Club Members will share in the Monthly Founder’s Club Revenue Pool (5%) for the duration of the company.</a:t>
            </a:r>
          </a:p>
        </p:txBody>
      </p:sp>
      <p:pic>
        <p:nvPicPr>
          <p:cNvPr id="5" name="Picture 4" descr="A picture containing spectacles, goggles&#10;&#10;Description automatically generated">
            <a:extLst>
              <a:ext uri="{FF2B5EF4-FFF2-40B4-BE49-F238E27FC236}">
                <a16:creationId xmlns:a16="http://schemas.microsoft.com/office/drawing/2014/main" id="{71D3C782-6E85-44CF-926D-589A6BFA0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58" y="2319948"/>
            <a:ext cx="823031" cy="74682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96AB16-65CE-4A0C-8E59-3FC9089C1C79}"/>
              </a:ext>
            </a:extLst>
          </p:cNvPr>
          <p:cNvCxnSpPr>
            <a:cxnSpLocks/>
          </p:cNvCxnSpPr>
          <p:nvPr/>
        </p:nvCxnSpPr>
        <p:spPr>
          <a:xfrm flipH="1">
            <a:off x="3114875" y="2903488"/>
            <a:ext cx="2663641" cy="517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9BB7F7C-FE1A-4472-B311-3CC8F1D8E85D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176274" y="3066773"/>
            <a:ext cx="0" cy="167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90FB598D-9F18-4D13-8600-70FB9A6EF9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836889" y="2386183"/>
            <a:ext cx="662178" cy="68059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BB8EDF9-33E3-4286-8FF6-B9672D5D4D17}"/>
              </a:ext>
            </a:extLst>
          </p:cNvPr>
          <p:cNvCxnSpPr>
            <a:cxnSpLocks/>
          </p:cNvCxnSpPr>
          <p:nvPr/>
        </p:nvCxnSpPr>
        <p:spPr>
          <a:xfrm>
            <a:off x="6535000" y="2912407"/>
            <a:ext cx="2825776" cy="414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76" descr="A picture containing spectacles, goggles&#10;&#10;Description automatically generated">
            <a:extLst>
              <a:ext uri="{FF2B5EF4-FFF2-40B4-BE49-F238E27FC236}">
                <a16:creationId xmlns:a16="http://schemas.microsoft.com/office/drawing/2014/main" id="{CD5D64F2-87D0-4D7E-B433-448BB5772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419" y="3257796"/>
            <a:ext cx="823031" cy="746825"/>
          </a:xfrm>
          <a:prstGeom prst="rect">
            <a:avLst/>
          </a:prstGeom>
        </p:spPr>
      </p:pic>
      <p:pic>
        <p:nvPicPr>
          <p:cNvPr id="78" name="Picture 77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E5E8434B-9940-4863-AC80-64FC19929F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2416542" y="3325600"/>
            <a:ext cx="662400" cy="680819"/>
          </a:xfrm>
          <a:prstGeom prst="rect">
            <a:avLst/>
          </a:prstGeom>
        </p:spPr>
      </p:pic>
      <p:pic>
        <p:nvPicPr>
          <p:cNvPr id="82" name="Picture 81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91BBF774-2615-46EE-8607-CA62CD0BF1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1941"/>
          <a:stretch/>
        </p:blipFill>
        <p:spPr>
          <a:xfrm>
            <a:off x="5836667" y="3263089"/>
            <a:ext cx="662400" cy="746825"/>
          </a:xfrm>
          <a:prstGeom prst="rect">
            <a:avLst/>
          </a:prstGeom>
        </p:spPr>
      </p:pic>
      <p:pic>
        <p:nvPicPr>
          <p:cNvPr id="83" name="Picture 82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0CDEE6C9-540E-4D90-9F1A-9F3382CF08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265005" y="4109633"/>
            <a:ext cx="536195" cy="551105"/>
          </a:xfrm>
          <a:prstGeom prst="rect">
            <a:avLst/>
          </a:prstGeom>
        </p:spPr>
      </p:pic>
      <p:pic>
        <p:nvPicPr>
          <p:cNvPr id="84" name="Picture 83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B6997CA7-CEC4-40AB-BEDA-46EE3DC2BE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932713" y="4119489"/>
            <a:ext cx="536195" cy="551105"/>
          </a:xfrm>
          <a:prstGeom prst="rect">
            <a:avLst/>
          </a:prstGeom>
        </p:spPr>
      </p:pic>
      <p:pic>
        <p:nvPicPr>
          <p:cNvPr id="85" name="Picture 84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B4737814-FFD1-45EA-9E65-C5FFA327B9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6584292" y="4107520"/>
            <a:ext cx="536195" cy="55110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3D3DCC3-ACB8-4927-85A7-36E2DE70A286}"/>
              </a:ext>
            </a:extLst>
          </p:cNvPr>
          <p:cNvGrpSpPr/>
          <p:nvPr/>
        </p:nvGrpSpPr>
        <p:grpSpPr>
          <a:xfrm>
            <a:off x="1785901" y="3879944"/>
            <a:ext cx="1900852" cy="833691"/>
            <a:chOff x="2546494" y="3998650"/>
            <a:chExt cx="1900852" cy="833691"/>
          </a:xfrm>
        </p:grpSpPr>
        <p:pic>
          <p:nvPicPr>
            <p:cNvPr id="79" name="Picture 78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29DC3234-3EA7-4700-AA18-12DEEB35CD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2546494" y="4272495"/>
              <a:ext cx="536195" cy="551105"/>
            </a:xfrm>
            <a:prstGeom prst="rect">
              <a:avLst/>
            </a:prstGeom>
          </p:spPr>
        </p:pic>
        <p:pic>
          <p:nvPicPr>
            <p:cNvPr id="80" name="Picture 79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42369939-0393-49FE-AF2E-04C6216CB9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3232874" y="4281236"/>
              <a:ext cx="536195" cy="551105"/>
            </a:xfrm>
            <a:prstGeom prst="rect">
              <a:avLst/>
            </a:prstGeom>
          </p:spPr>
        </p:pic>
        <p:pic>
          <p:nvPicPr>
            <p:cNvPr id="81" name="Picture 80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38CA5BBD-C1C8-48B1-8CC1-CC4176D40B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3911151" y="4263465"/>
              <a:ext cx="536195" cy="551105"/>
            </a:xfrm>
            <a:prstGeom prst="rect">
              <a:avLst/>
            </a:prstGeom>
          </p:spPr>
        </p:pic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E0EDB9F5-2CC5-45BD-B059-3029965D17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32357" y="3998650"/>
              <a:ext cx="229476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8DA01B38-6664-4B7C-909D-CC179AC6AD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95212" y="4153772"/>
              <a:ext cx="2871" cy="1440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3EA9F2D-528F-45FF-8084-228AA2EE2F60}"/>
                </a:ext>
              </a:extLst>
            </p:cNvPr>
            <p:cNvCxnSpPr/>
            <p:nvPr/>
          </p:nvCxnSpPr>
          <p:spPr>
            <a:xfrm>
              <a:off x="3773495" y="3998650"/>
              <a:ext cx="260297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240FC34-6945-4024-B672-B2EC71EA5332}"/>
              </a:ext>
            </a:extLst>
          </p:cNvPr>
          <p:cNvCxnSpPr>
            <a:cxnSpLocks/>
          </p:cNvCxnSpPr>
          <p:nvPr/>
        </p:nvCxnSpPr>
        <p:spPr>
          <a:xfrm flipH="1">
            <a:off x="5632163" y="3790458"/>
            <a:ext cx="229476" cy="269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B5F9447-BB28-4042-88DF-F00D7677F1B3}"/>
              </a:ext>
            </a:extLst>
          </p:cNvPr>
          <p:cNvCxnSpPr>
            <a:cxnSpLocks/>
          </p:cNvCxnSpPr>
          <p:nvPr/>
        </p:nvCxnSpPr>
        <p:spPr>
          <a:xfrm flipH="1">
            <a:off x="6195018" y="3945580"/>
            <a:ext cx="2871" cy="14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413F3681-0982-44AE-8BF2-D5FAAB426A11}"/>
              </a:ext>
            </a:extLst>
          </p:cNvPr>
          <p:cNvCxnSpPr/>
          <p:nvPr/>
        </p:nvCxnSpPr>
        <p:spPr>
          <a:xfrm>
            <a:off x="6473301" y="3790458"/>
            <a:ext cx="260297" cy="269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4C5AE0F1-6F53-45AF-A5C4-8A433948F083}"/>
              </a:ext>
            </a:extLst>
          </p:cNvPr>
          <p:cNvGrpSpPr/>
          <p:nvPr/>
        </p:nvGrpSpPr>
        <p:grpSpPr>
          <a:xfrm>
            <a:off x="8741622" y="3196918"/>
            <a:ext cx="2057875" cy="1473676"/>
            <a:chOff x="7810454" y="3359238"/>
            <a:chExt cx="2057875" cy="1473676"/>
          </a:xfrm>
        </p:grpSpPr>
        <p:pic>
          <p:nvPicPr>
            <p:cNvPr id="60" name="Picture 59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8F70C659-8928-434F-9D7F-5224F5D658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8494083" y="3359238"/>
              <a:ext cx="662400" cy="680819"/>
            </a:xfrm>
            <a:prstGeom prst="rect">
              <a:avLst/>
            </a:prstGeom>
          </p:spPr>
        </p:pic>
        <p:pic>
          <p:nvPicPr>
            <p:cNvPr id="68" name="Picture 67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186C3390-06ED-4F4A-A16D-9C9F75702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0454" y="4206984"/>
              <a:ext cx="689799" cy="625930"/>
            </a:xfrm>
            <a:prstGeom prst="rect">
              <a:avLst/>
            </a:prstGeom>
          </p:spPr>
        </p:pic>
        <p:pic>
          <p:nvPicPr>
            <p:cNvPr id="70" name="Picture 69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BC6C9CA8-5387-4B4A-9731-B3DF1AAB8F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8530" y="4206984"/>
              <a:ext cx="689799" cy="625930"/>
            </a:xfrm>
            <a:prstGeom prst="rect">
              <a:avLst/>
            </a:prstGeom>
          </p:spPr>
        </p:pic>
        <p:pic>
          <p:nvPicPr>
            <p:cNvPr id="71" name="Picture 70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77ACF04C-281A-4ED6-990D-E475F15E2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0454" y="4179275"/>
              <a:ext cx="689799" cy="625930"/>
            </a:xfrm>
            <a:prstGeom prst="rect">
              <a:avLst/>
            </a:prstGeom>
          </p:spPr>
        </p:pic>
        <p:pic>
          <p:nvPicPr>
            <p:cNvPr id="73" name="Picture 72" descr="A picture containing spectacles, goggles&#10;&#10;Description automatically generated">
              <a:extLst>
                <a:ext uri="{FF2B5EF4-FFF2-40B4-BE49-F238E27FC236}">
                  <a16:creationId xmlns:a16="http://schemas.microsoft.com/office/drawing/2014/main" id="{5A6078D5-801D-4AD5-B798-CB0635587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8530" y="4179275"/>
              <a:ext cx="689799" cy="625930"/>
            </a:xfrm>
            <a:prstGeom prst="rect">
              <a:avLst/>
            </a:prstGeom>
          </p:spPr>
        </p:pic>
        <p:pic>
          <p:nvPicPr>
            <p:cNvPr id="74" name="Picture 73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A642A1AB-9CB9-43C7-99F2-8FCDEC646A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7893413" y="4206498"/>
              <a:ext cx="536195" cy="551105"/>
            </a:xfrm>
            <a:prstGeom prst="rect">
              <a:avLst/>
            </a:prstGeom>
          </p:spPr>
        </p:pic>
        <p:pic>
          <p:nvPicPr>
            <p:cNvPr id="75" name="Picture 74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FBF77035-5032-46AF-99C0-E57232EFFB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8562058" y="4247042"/>
              <a:ext cx="536195" cy="551105"/>
            </a:xfrm>
            <a:prstGeom prst="rect">
              <a:avLst/>
            </a:prstGeom>
          </p:spPr>
        </p:pic>
        <p:pic>
          <p:nvPicPr>
            <p:cNvPr id="76" name="Picture 75" descr="A picture containing electronics, projector, screenshot&#10;&#10;Description automatically generated">
              <a:extLst>
                <a:ext uri="{FF2B5EF4-FFF2-40B4-BE49-F238E27FC236}">
                  <a16:creationId xmlns:a16="http://schemas.microsoft.com/office/drawing/2014/main" id="{11CF6CFC-1DFD-4629-AA47-273E49D57A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30" t="51314" r="59228" b="24305"/>
            <a:stretch/>
          </p:blipFill>
          <p:spPr>
            <a:xfrm>
              <a:off x="9251301" y="4199603"/>
              <a:ext cx="536195" cy="551105"/>
            </a:xfrm>
            <a:prstGeom prst="rect">
              <a:avLst/>
            </a:prstGeom>
          </p:spPr>
        </p:pic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0F421587-AA0C-4E24-935A-FB832F2D8F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64607" y="3924301"/>
              <a:ext cx="229476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24070277-EADE-4933-BB5B-1B59AB2CD3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27462" y="4079423"/>
              <a:ext cx="2871" cy="1440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8D8BC7A6-EAF6-4D1E-B681-60745F672DAD}"/>
                </a:ext>
              </a:extLst>
            </p:cNvPr>
            <p:cNvCxnSpPr/>
            <p:nvPr/>
          </p:nvCxnSpPr>
          <p:spPr>
            <a:xfrm>
              <a:off x="9105745" y="3924301"/>
              <a:ext cx="260297" cy="2698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" name="Picture 101">
            <a:extLst>
              <a:ext uri="{FF2B5EF4-FFF2-40B4-BE49-F238E27FC236}">
                <a16:creationId xmlns:a16="http://schemas.microsoft.com/office/drawing/2014/main" id="{F551B5D6-87B2-42E5-B01F-7380B32944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 t="29919" r="12180" b="11772"/>
          <a:stretch/>
        </p:blipFill>
        <p:spPr>
          <a:xfrm>
            <a:off x="188822" y="174921"/>
            <a:ext cx="2502524" cy="1083097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B4039EB-C9D7-49C4-A9D4-BE2658F701DE}"/>
              </a:ext>
            </a:extLst>
          </p:cNvPr>
          <p:cNvSpPr txBox="1"/>
          <p:nvPr/>
        </p:nvSpPr>
        <p:spPr>
          <a:xfrm>
            <a:off x="35933" y="611687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Founder’s Club</a:t>
            </a:r>
            <a:endParaRPr lang="en-US" sz="3600" u="sng" dirty="0">
              <a:solidFill>
                <a:srgbClr val="00206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7C08FE4-B7C7-F14E-83A9-44A8BB4DD89F}"/>
              </a:ext>
            </a:extLst>
          </p:cNvPr>
          <p:cNvSpPr txBox="1"/>
          <p:nvPr/>
        </p:nvSpPr>
        <p:spPr>
          <a:xfrm>
            <a:off x="-10263" y="6322518"/>
            <a:ext cx="12227933" cy="347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Rounded MT Bold" panose="020F0704030504030204" pitchFamily="34" charset="0"/>
              </a:rPr>
              <a:t>Note: Founder Club members need to maintain this qualification each month to qualify for the revenue share.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A2E62-43F8-134B-907C-EC107B660CCB}"/>
              </a:ext>
            </a:extLst>
          </p:cNvPr>
          <p:cNvSpPr txBox="1"/>
          <p:nvPr/>
        </p:nvSpPr>
        <p:spPr>
          <a:xfrm>
            <a:off x="9182" y="1369682"/>
            <a:ext cx="12306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highlight>
                  <a:srgbClr val="FFFF00"/>
                </a:highlight>
                <a:latin typeface="Arial Rounded MT Bold" panose="020F0704030504030204" pitchFamily="34" charset="0"/>
              </a:rPr>
              <a:t>For EACH personally sponsored member that qualifies for the Founder’s Club, you’ll receive an </a:t>
            </a:r>
            <a:r>
              <a:rPr lang="en-US" sz="2400" b="1" u="sng" dirty="0">
                <a:highlight>
                  <a:srgbClr val="FFFF00"/>
                </a:highlight>
                <a:latin typeface="Arial Rounded MT Bold" panose="020F0704030504030204" pitchFamily="34" charset="0"/>
              </a:rPr>
              <a:t>additional</a:t>
            </a:r>
            <a:r>
              <a:rPr lang="en-US" sz="2400" b="1" dirty="0">
                <a:highlight>
                  <a:srgbClr val="FFFF00"/>
                </a:highlight>
                <a:latin typeface="Arial Rounded MT Bold" panose="020F0704030504030204" pitchFamily="34" charset="0"/>
              </a:rPr>
              <a:t> share in the pool.</a:t>
            </a:r>
            <a:endParaRPr lang="en-US" sz="2400" dirty="0">
              <a:highlight>
                <a:srgbClr val="FFFF00"/>
              </a:highlight>
              <a:latin typeface="Arial Rounded MT Bold" panose="020F0704030504030204" pitchFamily="34" charset="0"/>
            </a:endParaRPr>
          </a:p>
        </p:txBody>
      </p:sp>
      <p:pic>
        <p:nvPicPr>
          <p:cNvPr id="124" name="Picture 123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EEB44E17-36E3-496A-893C-6AC17BCEEF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4402835" y="4957505"/>
            <a:ext cx="317550" cy="321968"/>
          </a:xfrm>
          <a:prstGeom prst="rect">
            <a:avLst/>
          </a:prstGeom>
        </p:spPr>
      </p:pic>
      <p:pic>
        <p:nvPicPr>
          <p:cNvPr id="125" name="Picture 124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F0A0C7C9-35D5-4CF3-99C7-41FECF8C8B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4809329" y="4963283"/>
            <a:ext cx="317550" cy="321968"/>
          </a:xfrm>
          <a:prstGeom prst="rect">
            <a:avLst/>
          </a:prstGeom>
        </p:spPr>
      </p:pic>
      <p:pic>
        <p:nvPicPr>
          <p:cNvPr id="126" name="Picture 125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B3079BA7-D2F4-4285-A129-ACA141785B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211025" y="4951536"/>
            <a:ext cx="317550" cy="321968"/>
          </a:xfrm>
          <a:prstGeom prst="rect">
            <a:avLst/>
          </a:prstGeom>
        </p:spPr>
      </p:pic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683B90DE-7A2E-4D9E-8E2E-4224FF58DDA5}"/>
              </a:ext>
            </a:extLst>
          </p:cNvPr>
          <p:cNvCxnSpPr>
            <a:cxnSpLocks/>
          </p:cNvCxnSpPr>
          <p:nvPr/>
        </p:nvCxnSpPr>
        <p:spPr>
          <a:xfrm flipH="1">
            <a:off x="4631354" y="4635827"/>
            <a:ext cx="567892" cy="297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F19AD18-1D95-4DFB-B61F-0E5C9DB3B9AC}"/>
              </a:ext>
            </a:extLst>
          </p:cNvPr>
          <p:cNvCxnSpPr>
            <a:cxnSpLocks/>
          </p:cNvCxnSpPr>
          <p:nvPr/>
        </p:nvCxnSpPr>
        <p:spPr>
          <a:xfrm flipH="1">
            <a:off x="4964693" y="4676958"/>
            <a:ext cx="333214" cy="27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BB897D8-DA65-4485-AD08-C376294EC20E}"/>
              </a:ext>
            </a:extLst>
          </p:cNvPr>
          <p:cNvCxnSpPr>
            <a:cxnSpLocks/>
          </p:cNvCxnSpPr>
          <p:nvPr/>
        </p:nvCxnSpPr>
        <p:spPr>
          <a:xfrm flipH="1">
            <a:off x="5365915" y="4690794"/>
            <a:ext cx="82707" cy="228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Picture 130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56BA36BC-A08F-43E2-B345-B6AC93FD0B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6778784" y="4932304"/>
            <a:ext cx="317550" cy="324915"/>
          </a:xfrm>
          <a:prstGeom prst="rect">
            <a:avLst/>
          </a:prstGeom>
        </p:spPr>
      </p:pic>
      <p:pic>
        <p:nvPicPr>
          <p:cNvPr id="132" name="Picture 131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23FE4BE1-0D72-43B0-A434-ED83BAC8D3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7185278" y="4937457"/>
            <a:ext cx="317550" cy="324915"/>
          </a:xfrm>
          <a:prstGeom prst="rect">
            <a:avLst/>
          </a:prstGeom>
        </p:spPr>
      </p:pic>
      <p:pic>
        <p:nvPicPr>
          <p:cNvPr id="133" name="Picture 132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D4E682F8-9D35-4322-A20A-F4F790026A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7586974" y="4926980"/>
            <a:ext cx="317550" cy="324915"/>
          </a:xfrm>
          <a:prstGeom prst="rect">
            <a:avLst/>
          </a:prstGeom>
        </p:spPr>
      </p:pic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B1F30874-5C8B-4749-841C-CD6CE583DA2F}"/>
              </a:ext>
            </a:extLst>
          </p:cNvPr>
          <p:cNvCxnSpPr>
            <a:cxnSpLocks/>
          </p:cNvCxnSpPr>
          <p:nvPr/>
        </p:nvCxnSpPr>
        <p:spPr>
          <a:xfrm>
            <a:off x="6902483" y="4704894"/>
            <a:ext cx="35076" cy="210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E647B4F7-D7A2-4748-A23C-132154FEC91A}"/>
              </a:ext>
            </a:extLst>
          </p:cNvPr>
          <p:cNvCxnSpPr>
            <a:cxnSpLocks/>
          </p:cNvCxnSpPr>
          <p:nvPr/>
        </p:nvCxnSpPr>
        <p:spPr>
          <a:xfrm>
            <a:off x="7042633" y="4690794"/>
            <a:ext cx="298009" cy="256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363ED4E7-1385-4EBB-A8B5-4AC067F46768}"/>
              </a:ext>
            </a:extLst>
          </p:cNvPr>
          <p:cNvCxnSpPr>
            <a:cxnSpLocks/>
          </p:cNvCxnSpPr>
          <p:nvPr/>
        </p:nvCxnSpPr>
        <p:spPr>
          <a:xfrm>
            <a:off x="7117215" y="4635827"/>
            <a:ext cx="542390" cy="294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Picture 137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2DCC8CD9-1744-42F1-9A44-ACF1ABA52E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5632163" y="4949223"/>
            <a:ext cx="317550" cy="324472"/>
          </a:xfrm>
          <a:prstGeom prst="rect">
            <a:avLst/>
          </a:prstGeom>
        </p:spPr>
      </p:pic>
      <p:pic>
        <p:nvPicPr>
          <p:cNvPr id="139" name="Picture 138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83A8376D-A87F-4131-A26B-F6F19151D9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6038657" y="4955001"/>
            <a:ext cx="317550" cy="324472"/>
          </a:xfrm>
          <a:prstGeom prst="rect">
            <a:avLst/>
          </a:prstGeom>
        </p:spPr>
      </p:pic>
      <p:pic>
        <p:nvPicPr>
          <p:cNvPr id="140" name="Picture 139" descr="A picture containing electronics, projector, screenshot&#10;&#10;Description automatically generated">
            <a:extLst>
              <a:ext uri="{FF2B5EF4-FFF2-40B4-BE49-F238E27FC236}">
                <a16:creationId xmlns:a16="http://schemas.microsoft.com/office/drawing/2014/main" id="{A7E085B0-BF59-4CC3-A0A8-C125D5BBD8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t="51314" r="59228" b="24305"/>
          <a:stretch/>
        </p:blipFill>
        <p:spPr>
          <a:xfrm>
            <a:off x="6440353" y="4943254"/>
            <a:ext cx="317550" cy="324472"/>
          </a:xfrm>
          <a:prstGeom prst="rect">
            <a:avLst/>
          </a:prstGeom>
        </p:spPr>
      </p:pic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2FCB68A-A7EF-4559-BEE7-628FEDC27A5C}"/>
              </a:ext>
            </a:extLst>
          </p:cNvPr>
          <p:cNvCxnSpPr>
            <a:cxnSpLocks/>
          </p:cNvCxnSpPr>
          <p:nvPr/>
        </p:nvCxnSpPr>
        <p:spPr>
          <a:xfrm flipH="1">
            <a:off x="5860682" y="4746373"/>
            <a:ext cx="189485" cy="200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971419AC-F24E-4507-9EB8-D35CDDDB7EC2}"/>
              </a:ext>
            </a:extLst>
          </p:cNvPr>
          <p:cNvCxnSpPr>
            <a:cxnSpLocks/>
          </p:cNvCxnSpPr>
          <p:nvPr/>
        </p:nvCxnSpPr>
        <p:spPr>
          <a:xfrm flipH="1">
            <a:off x="6194021" y="4738076"/>
            <a:ext cx="13001" cy="227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F2EF5D9-000B-4853-AC01-29B1B9582F8F}"/>
              </a:ext>
            </a:extLst>
          </p:cNvPr>
          <p:cNvCxnSpPr/>
          <p:nvPr/>
        </p:nvCxnSpPr>
        <p:spPr>
          <a:xfrm>
            <a:off x="6358829" y="4768200"/>
            <a:ext cx="154155" cy="178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72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chickk</dc:creator>
  <cp:lastModifiedBy>Lori Petrosino</cp:lastModifiedBy>
  <cp:revision>3</cp:revision>
  <dcterms:created xsi:type="dcterms:W3CDTF">2022-02-25T11:42:39Z</dcterms:created>
  <dcterms:modified xsi:type="dcterms:W3CDTF">2022-02-25T13:50:20Z</dcterms:modified>
</cp:coreProperties>
</file>